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326" r:id="rId3"/>
    <p:sldId id="328" r:id="rId4"/>
    <p:sldId id="329" r:id="rId5"/>
    <p:sldId id="330" r:id="rId6"/>
    <p:sldId id="333" r:id="rId7"/>
    <p:sldId id="334" r:id="rId8"/>
    <p:sldId id="332" r:id="rId9"/>
    <p:sldId id="336" r:id="rId10"/>
    <p:sldId id="337" r:id="rId11"/>
    <p:sldId id="338" r:id="rId12"/>
    <p:sldId id="3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81"/>
    <p:restoredTop sz="95958"/>
  </p:normalViewPr>
  <p:slideViewPr>
    <p:cSldViewPr snapToGrid="0" snapToObjects="1">
      <p:cViewPr varScale="1">
        <p:scale>
          <a:sx n="106" d="100"/>
          <a:sy n="106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10-7ECC-7C46-A9E4-48DE28A9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6D2-148B-5C40-B022-BD946470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06E8-9BAE-464E-8C8B-9B64B027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AF72-759B-9B43-A1C0-D5126FBC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346C-1B94-ED49-B622-266A780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1519-353D-B64D-9946-E7CB3ECB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9BAF-6AB5-FB45-882E-6ACEC16E4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F378-78C5-3D42-B2F4-C6C27751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1D07-45DA-7046-9268-6111B7CE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E6FD-17EE-514E-B95F-7E44418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B53E9-EEA5-1D42-ACE6-10090FCBC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1B6C9-C752-CA41-B131-B29EC980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D6A-5B6D-FF4B-8796-F26E879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3086-7740-254A-AE14-B40B9C5D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962-309F-CD43-9D35-7C9F8D8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DAF7-3DF5-0B4B-8A60-B7B9454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89-0A54-3242-954F-40D7A4E9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55D-D5C8-5B44-9549-B4F77B50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0E8-CBD3-7D4E-84F8-0DE0A13E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D42C-4C4B-3F4F-86BC-E1569969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8D1-450B-1E4A-B605-7930DF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6520-1092-6F41-AC8F-2B4BE0A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41AA-8978-1542-9CF7-E0A0240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24231-1A33-974E-874D-E021ACDD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9D16-DD74-0349-9A41-3C52470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86F-3E5D-074B-97A4-23AAEFF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5F45-D89C-6847-ABEA-B087760D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BC31-29F5-8142-AED5-AE9C2EBD9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41A7-5723-A64E-A2EC-7D24C46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32A2-3382-D74E-A26D-DE455553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8979-A246-EC46-AB70-9C9A395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F433-B5AF-ED42-8303-6492B37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1ED3-B33E-BC48-8FD3-E073DCC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99022-C681-5F4F-8AD7-5B79FA12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3D474-1EF6-8549-AE55-E25AEC73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98160-9464-4649-BC4E-2C064C7A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3389-C5D4-F343-A831-05A02879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48257-DDED-E647-9B69-D0BD24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1B09-BB12-224E-A503-BB545F1F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1ADA-DABA-5F49-A939-1F01BD4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0BF04-9D32-3B44-B755-DB03FE71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AB9-42E6-2142-9262-7DDA3576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D368-9BC9-6C49-ABEE-6C1F30A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C24F7-108D-7D4F-88D0-62C0E25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764F-CDFF-A044-A670-067CA324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5E39-F60C-004B-98F9-186A12E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03CB-F0FC-5146-A6E9-17641F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EE24-29D5-794E-9E8E-DEEEF867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1B75-35EB-3D40-8CB0-FB78F735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338-5537-C945-99BB-56321577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16F8-1384-EE40-9573-A8988E0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DDF0-2BE9-C546-B1D8-486E394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5FF-1671-3C4C-934A-153AC8D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0394-B908-C34C-BBD9-63EE96A22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B0D-02D8-E147-BA64-4BABF094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16C5-7443-8942-AF91-24EAE46E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0879-AA76-0C40-B543-A123FD2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F3C9-42C8-EC49-BFB4-5056EBD0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E5595-851F-3944-B19E-6BBFD42A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9FB1-DD03-C148-AC21-E253BB14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18A1-058E-DB40-96AF-557E361A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83BA-BDBD-3741-AC51-C0F7FE6E6BB8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BF48-82D2-FE4B-898D-903F1680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DDDB-1A46-9B4B-809D-E48E5316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08" y="826185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Cyclonic &amp; anticyclonic wind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3048000" y="57500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</p:spTree>
    <p:extLst>
      <p:ext uri="{BB962C8B-B14F-4D97-AF65-F5344CB8AC3E}">
        <p14:creationId xmlns:p14="http://schemas.microsoft.com/office/powerpoint/2010/main" val="41804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CO</a:t>
            </a:r>
            <a:r>
              <a:rPr lang="en-US" sz="2400" b="1" baseline="-25000" dirty="0"/>
              <a:t>2</a:t>
            </a:r>
            <a:r>
              <a:rPr lang="en-US" sz="2400" b="1" dirty="0"/>
              <a:t> and the calendar function</a:t>
            </a:r>
            <a:endParaRPr lang="en-US" sz="2400" b="1" baseline="-25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D3068C-980B-41E6-FEA5-B404B646BC7C}"/>
              </a:ext>
            </a:extLst>
          </p:cNvPr>
          <p:cNvGrpSpPr/>
          <p:nvPr/>
        </p:nvGrpSpPr>
        <p:grpSpPr>
          <a:xfrm>
            <a:off x="9884276" y="2361068"/>
            <a:ext cx="1629853" cy="1145994"/>
            <a:chOff x="9201368" y="1736035"/>
            <a:chExt cx="1616766" cy="1145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46855-43A1-4369-9BA6-6160B464DE9B}"/>
                </a:ext>
              </a:extLst>
            </p:cNvPr>
            <p:cNvSpPr txBox="1"/>
            <p:nvPr/>
          </p:nvSpPr>
          <p:spPr>
            <a:xfrm>
              <a:off x="9201368" y="1736035"/>
              <a:ext cx="161676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C0568-1E54-59CF-0D3A-688514DBE411}"/>
                </a:ext>
              </a:extLst>
            </p:cNvPr>
            <p:cNvSpPr txBox="1"/>
            <p:nvPr/>
          </p:nvSpPr>
          <p:spPr>
            <a:xfrm>
              <a:off x="9201368" y="2420364"/>
              <a:ext cx="13438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Sink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83123B-0F2F-6A59-9EB6-1934835F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" y="1153300"/>
            <a:ext cx="9700044" cy="4572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8BCD2-AE06-8E98-5DC0-6BC78F6C6EB0}"/>
              </a:ext>
            </a:extLst>
          </p:cNvPr>
          <p:cNvSpPr txBox="1"/>
          <p:nvPr/>
        </p:nvSpPr>
        <p:spPr>
          <a:xfrm>
            <a:off x="6845968" y="13716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32706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CO</a:t>
            </a:r>
            <a:r>
              <a:rPr lang="en-US" sz="2400" b="1" baseline="-25000" dirty="0"/>
              <a:t>2</a:t>
            </a:r>
            <a:r>
              <a:rPr lang="en-US" sz="2400" b="1" dirty="0"/>
              <a:t> and the calendar function</a:t>
            </a:r>
            <a:endParaRPr lang="en-US" sz="2400" b="1" baseline="-25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D3068C-980B-41E6-FEA5-B404B646BC7C}"/>
              </a:ext>
            </a:extLst>
          </p:cNvPr>
          <p:cNvGrpSpPr/>
          <p:nvPr/>
        </p:nvGrpSpPr>
        <p:grpSpPr>
          <a:xfrm>
            <a:off x="9884276" y="2361068"/>
            <a:ext cx="1629853" cy="1145994"/>
            <a:chOff x="9201368" y="1736035"/>
            <a:chExt cx="1616766" cy="1145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46855-43A1-4369-9BA6-6160B464DE9B}"/>
                </a:ext>
              </a:extLst>
            </p:cNvPr>
            <p:cNvSpPr txBox="1"/>
            <p:nvPr/>
          </p:nvSpPr>
          <p:spPr>
            <a:xfrm>
              <a:off x="9201368" y="1736035"/>
              <a:ext cx="1616766" cy="46166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C0568-1E54-59CF-0D3A-688514DBE411}"/>
                </a:ext>
              </a:extLst>
            </p:cNvPr>
            <p:cNvSpPr txBox="1"/>
            <p:nvPr/>
          </p:nvSpPr>
          <p:spPr>
            <a:xfrm>
              <a:off x="9201368" y="2420364"/>
              <a:ext cx="13438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Sink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/>
              <p:nvPr/>
            </p:nvSpPr>
            <p:spPr>
              <a:xfrm>
                <a:off x="9837976" y="3544824"/>
                <a:ext cx="23540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431 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is more than the current global average 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976" y="3544824"/>
                <a:ext cx="2354024" cy="1569660"/>
              </a:xfrm>
              <a:prstGeom prst="rect">
                <a:avLst/>
              </a:prstGeom>
              <a:blipFill>
                <a:blip r:embed="rId2"/>
                <a:stretch>
                  <a:fillRect l="-3743" t="-2419" r="-5882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83123B-0F2F-6A59-9EB6-1934835F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" y="1153300"/>
            <a:ext cx="9700044" cy="4572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6BD31-8F13-FF74-C227-1D5B5560C2D6}"/>
              </a:ext>
            </a:extLst>
          </p:cNvPr>
          <p:cNvSpPr txBox="1"/>
          <p:nvPr/>
        </p:nvSpPr>
        <p:spPr>
          <a:xfrm>
            <a:off x="6845968" y="13716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58183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CO</a:t>
            </a:r>
            <a:r>
              <a:rPr lang="en-US" sz="2400" b="1" baseline="-25000" dirty="0"/>
              <a:t>2</a:t>
            </a:r>
            <a:r>
              <a:rPr lang="en-US" sz="2400" b="1" dirty="0"/>
              <a:t> and the calendar function</a:t>
            </a:r>
            <a:endParaRPr lang="en-US" sz="2400" b="1" baseline="-25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D3068C-980B-41E6-FEA5-B404B646BC7C}"/>
              </a:ext>
            </a:extLst>
          </p:cNvPr>
          <p:cNvGrpSpPr/>
          <p:nvPr/>
        </p:nvGrpSpPr>
        <p:grpSpPr>
          <a:xfrm>
            <a:off x="9884276" y="2361068"/>
            <a:ext cx="1629853" cy="1145994"/>
            <a:chOff x="9201368" y="1736035"/>
            <a:chExt cx="1616766" cy="1145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46855-43A1-4369-9BA6-6160B464DE9B}"/>
                </a:ext>
              </a:extLst>
            </p:cNvPr>
            <p:cNvSpPr txBox="1"/>
            <p:nvPr/>
          </p:nvSpPr>
          <p:spPr>
            <a:xfrm>
              <a:off x="9201368" y="1736035"/>
              <a:ext cx="1616766" cy="46166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C0568-1E54-59CF-0D3A-688514DBE411}"/>
                </a:ext>
              </a:extLst>
            </p:cNvPr>
            <p:cNvSpPr txBox="1"/>
            <p:nvPr/>
          </p:nvSpPr>
          <p:spPr>
            <a:xfrm>
              <a:off x="9201368" y="2420364"/>
              <a:ext cx="13438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Sink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/>
              <p:nvPr/>
            </p:nvSpPr>
            <p:spPr>
              <a:xfrm>
                <a:off x="9837976" y="3544824"/>
                <a:ext cx="23540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431 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is more than the current global average 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976" y="3544824"/>
                <a:ext cx="2354024" cy="1569660"/>
              </a:xfrm>
              <a:prstGeom prst="rect">
                <a:avLst/>
              </a:prstGeom>
              <a:blipFill>
                <a:blip r:embed="rId2"/>
                <a:stretch>
                  <a:fillRect l="-3743" t="-2419" r="-5882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83123B-0F2F-6A59-9EB6-1934835F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" y="1153300"/>
            <a:ext cx="9700044" cy="4572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6BD31-8F13-FF74-C227-1D5B5560C2D6}"/>
              </a:ext>
            </a:extLst>
          </p:cNvPr>
          <p:cNvSpPr txBox="1"/>
          <p:nvPr/>
        </p:nvSpPr>
        <p:spPr>
          <a:xfrm>
            <a:off x="6845968" y="13716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8ED6CF-C780-22A3-DD3A-AC725CB87E4D}"/>
                  </a:ext>
                </a:extLst>
              </p:cNvPr>
              <p:cNvSpPr txBox="1"/>
              <p:nvPr/>
            </p:nvSpPr>
            <p:spPr>
              <a:xfrm>
                <a:off x="1359567" y="5943684"/>
                <a:ext cx="928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We’ll get to that concentration unit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) in a bit, but first it’ll be useful to talk about the composition of the atmosphere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8ED6CF-C780-22A3-DD3A-AC725CB87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67" y="5943684"/>
                <a:ext cx="9288380" cy="830997"/>
              </a:xfrm>
              <a:prstGeom prst="rect">
                <a:avLst/>
              </a:prstGeom>
              <a:blipFill>
                <a:blip r:embed="rId4"/>
                <a:stretch>
                  <a:fillRect l="-109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23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68513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Cyclonic &amp; anticyclonic wind directions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65E05-B319-42A9-5F42-23A0490E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1" y="1846432"/>
            <a:ext cx="6292195" cy="373173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0FEAD-CE33-FEA1-7EC5-AD933D200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766948" y="145690"/>
            <a:ext cx="2015593" cy="31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1A046F-1FDC-81BE-D240-D6453C44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66948" y="3371822"/>
            <a:ext cx="2158930" cy="3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2FF103DB-872A-E485-9BFB-75433749B94B}"/>
              </a:ext>
            </a:extLst>
          </p:cNvPr>
          <p:cNvSpPr/>
          <p:nvPr/>
        </p:nvSpPr>
        <p:spPr>
          <a:xfrm>
            <a:off x="1895060" y="2826026"/>
            <a:ext cx="1563756" cy="1282148"/>
          </a:xfrm>
          <a:prstGeom prst="arc">
            <a:avLst>
              <a:gd name="adj1" fmla="val 16200000"/>
              <a:gd name="adj2" fmla="val 119558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9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68513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Cyclonic &amp; anticyclonic wind directions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65E05-B319-42A9-5F42-23A0490E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1" y="1846432"/>
            <a:ext cx="6292195" cy="373173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0FEAD-CE33-FEA1-7EC5-AD933D200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766948" y="145690"/>
            <a:ext cx="2015593" cy="31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1A046F-1FDC-81BE-D240-D6453C44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66948" y="3371822"/>
            <a:ext cx="2158930" cy="323839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55C5EACC-E1FA-306A-C312-ECC53BD3EDCF}"/>
              </a:ext>
            </a:extLst>
          </p:cNvPr>
          <p:cNvSpPr/>
          <p:nvPr/>
        </p:nvSpPr>
        <p:spPr>
          <a:xfrm>
            <a:off x="1895060" y="2826026"/>
            <a:ext cx="1563756" cy="1282148"/>
          </a:xfrm>
          <a:prstGeom prst="arc">
            <a:avLst>
              <a:gd name="adj1" fmla="val 16200000"/>
              <a:gd name="adj2" fmla="val 119558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9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E0322-1F4A-3DA1-9809-ADF1037F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" y="1645134"/>
            <a:ext cx="7319255" cy="3885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68513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Cyclonic &amp; anticyclonic wind directions 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30FEAD-CE33-FEA1-7EC5-AD933D200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766948" y="145690"/>
            <a:ext cx="2015593" cy="31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1A046F-1FDC-81BE-D240-D6453C44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66948" y="3371822"/>
            <a:ext cx="2158930" cy="3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2FF103DB-872A-E485-9BFB-75433749B94B}"/>
              </a:ext>
            </a:extLst>
          </p:cNvPr>
          <p:cNvSpPr/>
          <p:nvPr/>
        </p:nvSpPr>
        <p:spPr>
          <a:xfrm flipH="1">
            <a:off x="3074503" y="2865782"/>
            <a:ext cx="1736036" cy="1374913"/>
          </a:xfrm>
          <a:prstGeom prst="arc">
            <a:avLst>
              <a:gd name="adj1" fmla="val 16200000"/>
              <a:gd name="adj2" fmla="val 119558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9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E0322-1F4A-3DA1-9809-ADF1037F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" y="1645134"/>
            <a:ext cx="7319255" cy="3885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68513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Cyclonic &amp; anticyclonic wind directions 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30FEAD-CE33-FEA1-7EC5-AD933D200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766948" y="145690"/>
            <a:ext cx="2015593" cy="318517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1A046F-1FDC-81BE-D240-D6453C44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66948" y="3371822"/>
            <a:ext cx="2158930" cy="3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2FF103DB-872A-E485-9BFB-75433749B94B}"/>
              </a:ext>
            </a:extLst>
          </p:cNvPr>
          <p:cNvSpPr/>
          <p:nvPr/>
        </p:nvSpPr>
        <p:spPr>
          <a:xfrm flipH="1">
            <a:off x="3074503" y="2865782"/>
            <a:ext cx="1736036" cy="1374913"/>
          </a:xfrm>
          <a:prstGeom prst="arc">
            <a:avLst>
              <a:gd name="adj1" fmla="val 16200000"/>
              <a:gd name="adj2" fmla="val 119558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4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Jet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46855-43A1-4369-9BA6-6160B464DE9B}"/>
              </a:ext>
            </a:extLst>
          </p:cNvPr>
          <p:cNvSpPr txBox="1"/>
          <p:nvPr/>
        </p:nvSpPr>
        <p:spPr>
          <a:xfrm>
            <a:off x="8852451" y="2461976"/>
            <a:ext cx="235201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High altitude? Surface?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314FD-CB6C-4408-D6BF-5CD43590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63" y="1479931"/>
            <a:ext cx="3637476" cy="339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5F934-6512-5920-A1AB-1A64C6F0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63" y="1485845"/>
            <a:ext cx="3312818" cy="33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0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Jet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46855-43A1-4369-9BA6-6160B464DE9B}"/>
              </a:ext>
            </a:extLst>
          </p:cNvPr>
          <p:cNvSpPr txBox="1"/>
          <p:nvPr/>
        </p:nvSpPr>
        <p:spPr>
          <a:xfrm>
            <a:off x="4770781" y="4962570"/>
            <a:ext cx="235201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altitude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314FD-CB6C-4408-D6BF-5CD43590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63" y="1479931"/>
            <a:ext cx="3637476" cy="339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5F934-6512-5920-A1AB-1A64C6F0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63" y="1485845"/>
            <a:ext cx="3312818" cy="3389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A1AF7-6B5D-CA39-7D5D-CA91D10DBA2F}"/>
              </a:ext>
            </a:extLst>
          </p:cNvPr>
          <p:cNvSpPr txBox="1"/>
          <p:nvPr/>
        </p:nvSpPr>
        <p:spPr>
          <a:xfrm>
            <a:off x="1212572" y="4982079"/>
            <a:ext cx="235201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3A0C2-C42E-A71D-7440-60B3CD87B3ED}"/>
              </a:ext>
            </a:extLst>
          </p:cNvPr>
          <p:cNvSpPr txBox="1"/>
          <p:nvPr/>
        </p:nvSpPr>
        <p:spPr>
          <a:xfrm>
            <a:off x="8852451" y="2461976"/>
            <a:ext cx="235201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High altitude? Surface?</a:t>
            </a:r>
          </a:p>
        </p:txBody>
      </p:sp>
    </p:spTree>
    <p:extLst>
      <p:ext uri="{BB962C8B-B14F-4D97-AF65-F5344CB8AC3E}">
        <p14:creationId xmlns:p14="http://schemas.microsoft.com/office/powerpoint/2010/main" val="45596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CO</a:t>
            </a:r>
            <a:r>
              <a:rPr lang="en-US" sz="2400" b="1" baseline="-25000" dirty="0"/>
              <a:t>2</a:t>
            </a:r>
            <a:r>
              <a:rPr lang="en-US" sz="2400" b="1" dirty="0"/>
              <a:t> and the calendar function</a:t>
            </a:r>
            <a:endParaRPr lang="en-US" sz="2400" b="1" baseline="-25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D3068C-980B-41E6-FEA5-B404B646BC7C}"/>
              </a:ext>
            </a:extLst>
          </p:cNvPr>
          <p:cNvGrpSpPr/>
          <p:nvPr/>
        </p:nvGrpSpPr>
        <p:grpSpPr>
          <a:xfrm>
            <a:off x="9884276" y="2361068"/>
            <a:ext cx="1629853" cy="1145994"/>
            <a:chOff x="9201368" y="1736035"/>
            <a:chExt cx="1616766" cy="1145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46855-43A1-4369-9BA6-6160B464DE9B}"/>
                </a:ext>
              </a:extLst>
            </p:cNvPr>
            <p:cNvSpPr txBox="1"/>
            <p:nvPr/>
          </p:nvSpPr>
          <p:spPr>
            <a:xfrm>
              <a:off x="9201368" y="1736035"/>
              <a:ext cx="161676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C0568-1E54-59CF-0D3A-688514DBE411}"/>
                </a:ext>
              </a:extLst>
            </p:cNvPr>
            <p:cNvSpPr txBox="1"/>
            <p:nvPr/>
          </p:nvSpPr>
          <p:spPr>
            <a:xfrm>
              <a:off x="9201368" y="2420364"/>
              <a:ext cx="13438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Sink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9EBD80-93E2-F9A7-4AD9-83100454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" y="1153300"/>
            <a:ext cx="9700044" cy="457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126A3-79FE-5C64-011D-B708F0F80BBE}"/>
              </a:ext>
            </a:extLst>
          </p:cNvPr>
          <p:cNvSpPr txBox="1"/>
          <p:nvPr/>
        </p:nvSpPr>
        <p:spPr>
          <a:xfrm>
            <a:off x="6845968" y="13716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338435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44F2-D3D0-E043-EF0A-68F28435783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CO</a:t>
            </a:r>
            <a:r>
              <a:rPr lang="en-US" sz="2400" b="1" baseline="-25000" dirty="0"/>
              <a:t>2</a:t>
            </a:r>
            <a:r>
              <a:rPr lang="en-US" sz="2400" b="1" dirty="0"/>
              <a:t> and the calendar function</a:t>
            </a:r>
            <a:endParaRPr lang="en-US" sz="2400" b="1" baseline="-25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D3068C-980B-41E6-FEA5-B404B646BC7C}"/>
              </a:ext>
            </a:extLst>
          </p:cNvPr>
          <p:cNvGrpSpPr/>
          <p:nvPr/>
        </p:nvGrpSpPr>
        <p:grpSpPr>
          <a:xfrm>
            <a:off x="9884276" y="2361068"/>
            <a:ext cx="1629853" cy="1145994"/>
            <a:chOff x="9201368" y="1736035"/>
            <a:chExt cx="1616766" cy="1145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46855-43A1-4369-9BA6-6160B464DE9B}"/>
                </a:ext>
              </a:extLst>
            </p:cNvPr>
            <p:cNvSpPr txBox="1"/>
            <p:nvPr/>
          </p:nvSpPr>
          <p:spPr>
            <a:xfrm>
              <a:off x="9201368" y="1736035"/>
              <a:ext cx="161676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C0568-1E54-59CF-0D3A-688514DBE411}"/>
                </a:ext>
              </a:extLst>
            </p:cNvPr>
            <p:cNvSpPr txBox="1"/>
            <p:nvPr/>
          </p:nvSpPr>
          <p:spPr>
            <a:xfrm>
              <a:off x="9201368" y="2420364"/>
              <a:ext cx="1343865" cy="46166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Sink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9EBD80-93E2-F9A7-4AD9-83100454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" y="1153300"/>
            <a:ext cx="9700044" cy="45749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/>
              <p:nvPr/>
            </p:nvSpPr>
            <p:spPr>
              <a:xfrm>
                <a:off x="9837976" y="3544824"/>
                <a:ext cx="2216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413 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is less than the current global average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FA4F9-AE7C-BE57-E3AB-2BE9FBDC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976" y="3544824"/>
                <a:ext cx="2216092" cy="1569660"/>
              </a:xfrm>
              <a:prstGeom prst="rect">
                <a:avLst/>
              </a:prstGeom>
              <a:blipFill>
                <a:blip r:embed="rId3"/>
                <a:stretch>
                  <a:fillRect l="-4000" t="-2419" r="-742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582D0C-4214-2792-8B9C-191A5D04D1C8}"/>
              </a:ext>
            </a:extLst>
          </p:cNvPr>
          <p:cNvSpPr txBox="1"/>
          <p:nvPr/>
        </p:nvSpPr>
        <p:spPr>
          <a:xfrm>
            <a:off x="6845968" y="13716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22100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193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55</cp:revision>
  <dcterms:created xsi:type="dcterms:W3CDTF">2021-09-01T12:14:24Z</dcterms:created>
  <dcterms:modified xsi:type="dcterms:W3CDTF">2024-09-06T17:45:20Z</dcterms:modified>
</cp:coreProperties>
</file>